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E9D9E-1056-4196-9251-FD30BDBDEF4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0580A-B2B3-4200-B1DC-21B8C16D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7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7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1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5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6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1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9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8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5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2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0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3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10668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TRƯỜNG TIỂU HỌC LÊ QUÝ ĐÔN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25908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Kính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chào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quý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thầy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4419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Giáo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viên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Nguyễn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Đặng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thành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Công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1143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Ngày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400" dirty="0">
                <a:latin typeface="Myanmar Text" pitchFamily="34" charset="0"/>
                <a:cs typeface="Myanmar Text" pitchFamily="34" charset="0"/>
              </a:rPr>
              <a:t>6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tháng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9 </a:t>
            </a:r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năm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2021</a:t>
            </a:r>
            <a:endParaRPr lang="en-US" sz="24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286000"/>
            <a:ext cx="4639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Thể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dục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: </a:t>
            </a:r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khối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 1</a:t>
            </a:r>
          </a:p>
          <a:p>
            <a:pPr algn="ctr"/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Động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tác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vươn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thở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, </a:t>
            </a:r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động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tác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tay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(</a:t>
            </a:r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tiết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1)</a:t>
            </a:r>
            <a:endParaRPr lang="en-US" sz="2000" dirty="0" smtClean="0">
              <a:latin typeface="Myanmar Text" pitchFamily="34" charset="0"/>
              <a:cs typeface="Myanmar Text" pitchFamily="34" charset="0"/>
            </a:endParaRPr>
          </a:p>
          <a:p>
            <a:pPr algn="ctr"/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286000"/>
            <a:ext cx="463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Myanmar Text" pitchFamily="34" charset="0"/>
              <a:cs typeface="Myanmar Text" pitchFamily="34" charset="0"/>
            </a:endParaRPr>
          </a:p>
          <a:p>
            <a:pPr algn="ctr"/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1808" y="377785"/>
            <a:ext cx="5562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eriod"/>
            </a:pPr>
            <a:r>
              <a:rPr lang="en-US" sz="2800" dirty="0" err="1" smtClean="0"/>
              <a:t>Yêu</a:t>
            </a:r>
            <a:r>
              <a:rPr lang="en-US" sz="2800" dirty="0" smtClean="0"/>
              <a:t> </a:t>
            </a:r>
            <a:r>
              <a:rPr lang="en-US" sz="2800" dirty="0" err="1" smtClean="0"/>
              <a:t>cầu</a:t>
            </a:r>
            <a:r>
              <a:rPr lang="en-US" sz="2800" dirty="0" smtClean="0"/>
              <a:t> 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đạt</a:t>
            </a:r>
            <a:endParaRPr lang="en-US" sz="2800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r>
              <a:rPr lang="en-US" dirty="0"/>
              <a:t>1.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thù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sân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, </a:t>
            </a:r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hô</a:t>
            </a:r>
            <a:r>
              <a:rPr lang="en-US" dirty="0"/>
              <a:t> </a:t>
            </a:r>
            <a:r>
              <a:rPr lang="en-US" dirty="0" err="1"/>
              <a:t>nhịp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vươn</a:t>
            </a:r>
            <a:r>
              <a:rPr lang="en-US" dirty="0"/>
              <a:t> </a:t>
            </a:r>
            <a:r>
              <a:rPr lang="en-US" dirty="0" err="1"/>
              <a:t>thở</a:t>
            </a:r>
            <a:r>
              <a:rPr lang="en-US" dirty="0"/>
              <a:t>.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tranh</a:t>
            </a:r>
            <a:r>
              <a:rPr lang="en-US" dirty="0"/>
              <a:t> </a:t>
            </a:r>
            <a:r>
              <a:rPr lang="en-US" dirty="0" err="1"/>
              <a:t>ảnh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chung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vi-VN" dirty="0"/>
              <a:t> : 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 </a:t>
            </a:r>
            <a:r>
              <a:rPr lang="en-US" dirty="0" err="1"/>
              <a:t>hô</a:t>
            </a:r>
            <a:r>
              <a:rPr lang="en-US" dirty="0"/>
              <a:t> </a:t>
            </a:r>
            <a:r>
              <a:rPr lang="en-US" dirty="0" err="1"/>
              <a:t>nhịp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vươn</a:t>
            </a:r>
            <a:r>
              <a:rPr lang="en-US" dirty="0"/>
              <a:t> </a:t>
            </a:r>
            <a:r>
              <a:rPr lang="en-US" dirty="0" err="1"/>
              <a:t>thở</a:t>
            </a:r>
            <a:r>
              <a:rPr lang="en-US" dirty="0"/>
              <a:t>.</a:t>
            </a:r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tranh</a:t>
            </a:r>
            <a:r>
              <a:rPr lang="en-US" dirty="0"/>
              <a:t> </a:t>
            </a:r>
            <a:r>
              <a:rPr lang="en-US" dirty="0" err="1"/>
              <a:t>ảnh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</a:p>
          <a:p>
            <a:r>
              <a:rPr lang="en-US" dirty="0"/>
              <a:t>3.Về </a:t>
            </a:r>
            <a:r>
              <a:rPr lang="en-US" dirty="0" err="1"/>
              <a:t>phẩm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: </a:t>
            </a:r>
          </a:p>
          <a:p>
            <a:r>
              <a:rPr lang="en-US" dirty="0"/>
              <a:t>- </a:t>
            </a:r>
            <a:r>
              <a:rPr lang="vi-VN" dirty="0"/>
              <a:t>Có ý thức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.</a:t>
            </a:r>
          </a:p>
          <a:p>
            <a:r>
              <a:rPr lang="en-US" dirty="0"/>
              <a:t>-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cực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,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1631" y="908538"/>
            <a:ext cx="555380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2. Đồ dùng dạy học</a:t>
            </a:r>
            <a:r>
              <a:rPr lang="vi-VN" sz="2400" b="1" dirty="0" smtClean="0"/>
              <a:t>:</a:t>
            </a:r>
            <a:endParaRPr lang="en-US" sz="2400" b="1" dirty="0" smtClean="0"/>
          </a:p>
          <a:p>
            <a:endParaRPr lang="en-US" sz="2400" b="1" dirty="0"/>
          </a:p>
          <a:p>
            <a:endParaRPr lang="en-US" sz="2400" dirty="0"/>
          </a:p>
          <a:p>
            <a:r>
              <a:rPr lang="en-US" sz="2000" b="1" dirty="0"/>
              <a:t> </a:t>
            </a:r>
            <a:r>
              <a:rPr lang="vi-VN" sz="2000" dirty="0">
                <a:solidFill>
                  <a:schemeClr val="accent2">
                    <a:lumMod val="75000"/>
                  </a:schemeClr>
                </a:solidFill>
              </a:rPr>
              <a:t>+ Giáo viên chuẩn bị: Tranh ảnh, trang phụ thể thao, còi phục vụ trò chơi, 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75000"/>
                  </a:schemeClr>
                </a:solidFill>
              </a:rPr>
              <a:t> + Học sinh chuẩn bị: Giày thể thao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vi-VN" sz="2000" b="1" dirty="0"/>
              <a:t> </a:t>
            </a:r>
            <a:endParaRPr lang="en-US" sz="2000" dirty="0"/>
          </a:p>
          <a:p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0668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4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955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556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–</a:t>
            </a: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hoạt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động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yếu</a:t>
            </a:r>
            <a:r>
              <a:rPr lang="en-US" sz="2800" b="1" dirty="0" smtClean="0"/>
              <a:t>(5-7p)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Nhận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lớp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: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+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khởi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động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: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+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trò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chơi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 :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nhảy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đúng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nhảy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nhanh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  <p:pic>
        <p:nvPicPr>
          <p:cNvPr id="2" name="Picture 2" descr="trò chơi nhảy ô tiếp sức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46953"/>
            <a:ext cx="3971528" cy="155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99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5562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2. </a:t>
            </a:r>
            <a:r>
              <a:rPr lang="vi-VN" b="1" dirty="0"/>
              <a:t>Hoạt động Hình thành kiến thức </a:t>
            </a:r>
            <a:r>
              <a:rPr lang="vi-VN" b="1" dirty="0" smtClean="0"/>
              <a:t>mới</a:t>
            </a:r>
            <a:r>
              <a:rPr lang="en-US" b="1" dirty="0" smtClean="0"/>
              <a:t> (16-18p)</a:t>
            </a:r>
          </a:p>
          <a:p>
            <a:r>
              <a:rPr lang="vi-VN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-.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vươn</a:t>
            </a:r>
            <a:r>
              <a:rPr lang="en-US" dirty="0"/>
              <a:t> </a:t>
            </a:r>
            <a:r>
              <a:rPr lang="en-US" dirty="0" err="1"/>
              <a:t>thở</a:t>
            </a:r>
            <a:endParaRPr lang="en-US" dirty="0"/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  <p:pic>
        <p:nvPicPr>
          <p:cNvPr id="2050" name="image302.jpg" descr="ĐỘNG TÁC VƯƠN THỞ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3566106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8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5562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3. </a:t>
            </a:r>
            <a:r>
              <a:rPr lang="en-US" sz="2800" b="1" dirty="0" err="1"/>
              <a:t>Luyện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</a:t>
            </a:r>
            <a:r>
              <a:rPr lang="en-US" sz="2800" b="1" dirty="0" err="1"/>
              <a:t>thực</a:t>
            </a:r>
            <a:r>
              <a:rPr lang="en-US" sz="2800" b="1" dirty="0"/>
              <a:t> </a:t>
            </a:r>
            <a:r>
              <a:rPr lang="en-US" sz="2800" b="1" dirty="0" err="1" smtClean="0"/>
              <a:t>hành</a:t>
            </a:r>
            <a:endParaRPr lang="en-US" sz="2800" b="1" dirty="0" smtClean="0"/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Tập đồng loạt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b="1" i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- Tập theo tổ nhóm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b="1" i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- Thi đua giữa các tổ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b="1" i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Trò chơi </a:t>
            </a:r>
            <a:r>
              <a:rPr lang="vi-VN" sz="20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lò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cò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tiếp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sức</a:t>
            </a:r>
            <a:r>
              <a:rPr lang="vi-VN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”.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  <p:pic>
        <p:nvPicPr>
          <p:cNvPr id="6" name="Picture 5" descr="đội nào nhanh hơ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87158"/>
            <a:ext cx="3657600" cy="1887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98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5562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800" b="1" dirty="0"/>
              <a:t>5. </a:t>
            </a:r>
            <a:r>
              <a:rPr lang="en-US" sz="2800" b="1" dirty="0" err="1"/>
              <a:t>Hoạt</a:t>
            </a:r>
            <a:r>
              <a:rPr lang="en-US" sz="2800" b="1" dirty="0"/>
              <a:t> </a:t>
            </a:r>
            <a:r>
              <a:rPr lang="en-US" sz="2800" b="1" dirty="0" err="1"/>
              <a:t>động</a:t>
            </a:r>
            <a:r>
              <a:rPr lang="en-US" sz="2800" b="1" dirty="0"/>
              <a:t> </a:t>
            </a:r>
            <a:r>
              <a:rPr lang="en-US" sz="2800" b="1" dirty="0" err="1"/>
              <a:t>tiếp</a:t>
            </a:r>
            <a:r>
              <a:rPr lang="en-US" sz="2800" b="1" dirty="0"/>
              <a:t> </a:t>
            </a:r>
            <a:r>
              <a:rPr lang="en-US" sz="2800" b="1" dirty="0" err="1" smtClean="0"/>
              <a:t>nối</a:t>
            </a:r>
            <a:r>
              <a:rPr lang="en-US" sz="2800" b="1" dirty="0" smtClean="0"/>
              <a:t>(5-7p)</a:t>
            </a:r>
          </a:p>
          <a:p>
            <a:pPr fontAlgn="base"/>
            <a:endParaRPr lang="en-US" sz="2800" dirty="0"/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 Thả lỏng cơ toàn thân.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Nhận xét, đánh giá chung của buổi học.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 Hướng dẫn HS Tự ôn ở nhà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Xuống lớp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206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295</Words>
  <Application>Microsoft Office PowerPoint</Application>
  <PresentationFormat>On-screen Show (4:3)</PresentationFormat>
  <Paragraphs>60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9</cp:revision>
  <dcterms:created xsi:type="dcterms:W3CDTF">2021-09-26T03:02:12Z</dcterms:created>
  <dcterms:modified xsi:type="dcterms:W3CDTF">2021-10-12T08:04:47Z</dcterms:modified>
</cp:coreProperties>
</file>